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945600" cy="32918400"/>
  <p:notesSz cx="42208450" cy="32099250"/>
  <p:defaultTextStyle>
    <a:defPPr>
      <a:defRPr lang="en-US"/>
    </a:defPPr>
    <a:lvl1pPr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2193925" indent="-1736725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4387850" indent="-3473450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6583363" indent="-5211763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8777288" indent="-6948488" algn="l" defTabSz="4387850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0110">
          <p15:clr>
            <a:srgbClr val="A4A3A4"/>
          </p15:clr>
        </p15:guide>
        <p15:guide id="2" pos="1329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00" autoAdjust="0"/>
    <p:restoredTop sz="94675"/>
  </p:normalViewPr>
  <p:slideViewPr>
    <p:cSldViewPr showGuides="1">
      <p:cViewPr varScale="1">
        <p:scale>
          <a:sx n="38" d="100"/>
          <a:sy n="38" d="100"/>
        </p:scale>
        <p:origin x="408" y="28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7" d="100"/>
          <a:sy n="17" d="100"/>
        </p:scale>
        <p:origin x="-624" y="-216"/>
      </p:cViewPr>
      <p:guideLst>
        <p:guide orient="horz" pos="10110"/>
        <p:guide pos="1329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8289588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3907750" y="0"/>
            <a:ext cx="18291175" cy="1604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333051-E463-4AB3-BABF-D758DF13FE2E}" type="datetimeFigureOut">
              <a:rPr lang="en-US"/>
              <a:pPr>
                <a:defRPr/>
              </a:pPr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092613" y="2408238"/>
            <a:ext cx="8023225" cy="1203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221163" y="15247938"/>
            <a:ext cx="33766125" cy="14444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0487938"/>
            <a:ext cx="18289588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3907750" y="30487938"/>
            <a:ext cx="18291175" cy="1604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0BD001-5A24-41CC-869B-FD24372B1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40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4EFEB0-5B1B-4E0B-9BFC-CD01A31E1A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1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0429A8-7BC2-8444-9E42-AFB656C35D16}"/>
              </a:ext>
            </a:extLst>
          </p:cNvPr>
          <p:cNvSpPr/>
          <p:nvPr userDrawn="1"/>
        </p:nvSpPr>
        <p:spPr>
          <a:xfrm>
            <a:off x="533400" y="762000"/>
            <a:ext cx="20613688" cy="3147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0F1188-7D89-6F40-99F0-480C4238A0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33242250"/>
            <a:ext cx="7797800" cy="44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6BEA034-E860-9D4A-8A51-6062046979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820" y="33242250"/>
            <a:ext cx="7772400" cy="444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AAE223-7A8E-2A4E-9354-186580BAF75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699200"/>
            <a:ext cx="7823200" cy="44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066800" y="6096000"/>
            <a:ext cx="9067800" cy="19202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pulvinar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lacinia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Duis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Cras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pulvinar.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lacinia </a:t>
            </a:r>
            <a:r>
              <a:rPr lang="en-US" sz="2400" dirty="0" err="1"/>
              <a:t>egestas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Cras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ipsum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lorem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lacinia,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convallis, lorem lorem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Nunc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. Duis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. Ut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at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Maecenas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felis</a:t>
            </a:r>
            <a:r>
              <a:rPr lang="en-US" sz="2400" dirty="0"/>
              <a:t>,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vehicula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, </a:t>
            </a:r>
            <a:r>
              <a:rPr lang="en-US" sz="2400" dirty="0" err="1"/>
              <a:t>mattis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Maecenas </a:t>
            </a:r>
            <a:r>
              <a:rPr lang="en-US" sz="2400" dirty="0" err="1"/>
              <a:t>tristique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et, mi.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est.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, </a:t>
            </a:r>
            <a:r>
              <a:rPr lang="en-US" sz="2400" dirty="0" err="1"/>
              <a:t>mollis</a:t>
            </a:r>
            <a:r>
              <a:rPr lang="en-US" sz="2400" dirty="0"/>
              <a:t> non, </a:t>
            </a:r>
            <a:r>
              <a:rPr lang="en-US" sz="2400" dirty="0" err="1"/>
              <a:t>varius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</a:t>
            </a:r>
            <a:r>
              <a:rPr lang="en-US" sz="2400" dirty="0" err="1"/>
              <a:t>bibendum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Nam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scelerisque</a:t>
            </a:r>
            <a:r>
              <a:rPr lang="en-US" sz="2400" dirty="0"/>
              <a:t> vitae, </a:t>
            </a:r>
            <a:r>
              <a:rPr lang="en-US" sz="2400" dirty="0" err="1"/>
              <a:t>scelerisque</a:t>
            </a:r>
            <a:r>
              <a:rPr lang="en-US" sz="2400" dirty="0"/>
              <a:t> id,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libero. </a:t>
            </a:r>
            <a:r>
              <a:rPr lang="en-US" sz="2400" dirty="0" err="1"/>
              <a:t>Phasellus</a:t>
            </a:r>
            <a:r>
              <a:rPr lang="en-US" sz="2400" dirty="0"/>
              <a:t> ac </a:t>
            </a:r>
            <a:r>
              <a:rPr lang="en-US" sz="2400" dirty="0" err="1"/>
              <a:t>lacus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. Maecenas sit </a:t>
            </a:r>
            <a:r>
              <a:rPr lang="en-US" sz="2400" dirty="0" err="1"/>
              <a:t>amet</a:t>
            </a:r>
            <a:r>
              <a:rPr lang="en-US" sz="2400" dirty="0"/>
              <a:t> nisi. Morbi </a:t>
            </a:r>
            <a:r>
              <a:rPr lang="en-US" sz="2400" dirty="0" err="1"/>
              <a:t>tristique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graphicFrame>
        <p:nvGraphicFramePr>
          <p:cNvPr id="1026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5472"/>
              </p:ext>
            </p:extLst>
          </p:nvPr>
        </p:nvGraphicFramePr>
        <p:xfrm>
          <a:off x="76200" y="25190450"/>
          <a:ext cx="11963400" cy="605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16186283" imgH="8187638" progId="Excel.Chart.8">
                  <p:embed/>
                </p:oleObj>
              </mc:Choice>
              <mc:Fallback>
                <p:oleObj r:id="rId4" imgW="16186283" imgH="8187638" progId="Excel.Chart.8">
                  <p:embed/>
                  <p:pic>
                    <p:nvPicPr>
                      <p:cNvPr id="0" name="Chart 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5190450"/>
                        <a:ext cx="11963400" cy="605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11658600" y="6096000"/>
            <a:ext cx="9067800" cy="25222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4000" dirty="0">
                <a:solidFill>
                  <a:srgbClr val="000000"/>
                </a:solidFill>
                <a:latin typeface="Arial Black" pitchFamily="34" charset="0"/>
              </a:rPr>
              <a:t>Column 1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mollis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neque</a:t>
            </a:r>
            <a:r>
              <a:rPr lang="en-US" sz="2400" dirty="0"/>
              <a:t>. In id </a:t>
            </a:r>
            <a:r>
              <a:rPr lang="en-US" sz="2400" dirty="0" err="1"/>
              <a:t>nunc</a:t>
            </a:r>
            <a:r>
              <a:rPr lang="en-US" sz="2400" dirty="0"/>
              <a:t> non </a:t>
            </a:r>
            <a:r>
              <a:rPr lang="en-US" sz="2400" dirty="0" err="1"/>
              <a:t>urna</a:t>
            </a:r>
            <a:r>
              <a:rPr lang="en-US" sz="2400" dirty="0"/>
              <a:t> dictum </a:t>
            </a:r>
            <a:r>
              <a:rPr lang="en-US" sz="2400" dirty="0" err="1"/>
              <a:t>accumsan</a:t>
            </a:r>
            <a:r>
              <a:rPr lang="en-US" sz="2400" dirty="0"/>
              <a:t>. In porta pulvinar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id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. </a:t>
            </a:r>
            <a:r>
              <a:rPr lang="en-US" sz="2400" dirty="0" err="1"/>
              <a:t>Pellentesque</a:t>
            </a:r>
            <a:r>
              <a:rPr lang="en-US" sz="2400" dirty="0"/>
              <a:t> non </a:t>
            </a:r>
            <a:r>
              <a:rPr lang="en-US" sz="2400" dirty="0" err="1"/>
              <a:t>eros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lacinia </a:t>
            </a:r>
            <a:r>
              <a:rPr lang="en-US" sz="2400" dirty="0" err="1"/>
              <a:t>velit</a:t>
            </a:r>
            <a:r>
              <a:rPr lang="en-US" sz="2400" dirty="0"/>
              <a:t> at </a:t>
            </a:r>
            <a:r>
              <a:rPr lang="en-US" sz="2400" dirty="0" err="1"/>
              <a:t>leo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facilisis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. Duis </a:t>
            </a:r>
            <a:r>
              <a:rPr lang="en-US" sz="2400" dirty="0" err="1"/>
              <a:t>sodales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eros</a:t>
            </a:r>
            <a:r>
              <a:rPr lang="en-US" sz="2400" dirty="0"/>
              <a:t>, </a:t>
            </a:r>
            <a:r>
              <a:rPr lang="en-US" sz="2400" dirty="0" err="1"/>
              <a:t>volutpat</a:t>
            </a:r>
            <a:r>
              <a:rPr lang="en-US" sz="2400" dirty="0"/>
              <a:t> non, </a:t>
            </a:r>
            <a:r>
              <a:rPr lang="en-US" sz="2400" dirty="0" err="1"/>
              <a:t>ullamcorper</a:t>
            </a:r>
            <a:r>
              <a:rPr lang="en-US" sz="2400" dirty="0"/>
              <a:t> ac, </a:t>
            </a:r>
            <a:r>
              <a:rPr lang="en-US" sz="2400" dirty="0" err="1"/>
              <a:t>pellentesque</a:t>
            </a:r>
            <a:r>
              <a:rPr lang="en-US" sz="2400" dirty="0"/>
              <a:t> in, sem. Cras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 diam.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Nulla</a:t>
            </a:r>
            <a:r>
              <a:rPr lang="en-US" sz="2400" dirty="0"/>
              <a:t> et dolor ac </a:t>
            </a:r>
            <a:r>
              <a:rPr lang="en-US" sz="2400" dirty="0" err="1"/>
              <a:t>turpis</a:t>
            </a:r>
            <a:r>
              <a:rPr lang="en-US" sz="2400" dirty="0"/>
              <a:t> </a:t>
            </a:r>
            <a:r>
              <a:rPr lang="en-US" sz="2400" dirty="0" err="1"/>
              <a:t>fringilla</a:t>
            </a:r>
            <a:r>
              <a:rPr lang="en-US" sz="2400" dirty="0"/>
              <a:t> semper. </a:t>
            </a:r>
            <a:r>
              <a:rPr lang="en-US" sz="2400" dirty="0" err="1"/>
              <a:t>Proin</a:t>
            </a:r>
            <a:r>
              <a:rPr lang="en-US" sz="2400" dirty="0"/>
              <a:t> pulvinar. Integer sem.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magna </a:t>
            </a:r>
            <a:r>
              <a:rPr lang="en-US" sz="2400" dirty="0" err="1"/>
              <a:t>euismod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. Maecenas </a:t>
            </a:r>
            <a:r>
              <a:rPr lang="en-US" sz="2400" dirty="0" err="1"/>
              <a:t>lectus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accumsan</a:t>
            </a:r>
            <a:r>
              <a:rPr lang="en-US" sz="2400" dirty="0"/>
              <a:t> ac, cursus </a:t>
            </a:r>
            <a:r>
              <a:rPr lang="en-US" sz="2400" dirty="0" err="1"/>
              <a:t>pretium</a:t>
            </a:r>
            <a:r>
              <a:rPr lang="en-US" sz="2400" dirty="0"/>
              <a:t>, </a:t>
            </a:r>
            <a:r>
              <a:rPr lang="en-US" sz="2400" dirty="0" err="1"/>
              <a:t>hendrerit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in </a:t>
            </a:r>
            <a:r>
              <a:rPr lang="en-US" sz="2400" dirty="0" err="1"/>
              <a:t>massa</a:t>
            </a:r>
            <a:r>
              <a:rPr lang="en-US" sz="2400" dirty="0"/>
              <a:t> ac </a:t>
            </a:r>
            <a:r>
              <a:rPr lang="en-US" sz="2400" dirty="0" err="1"/>
              <a:t>pede</a:t>
            </a:r>
            <a:r>
              <a:rPr lang="en-US" sz="2400" dirty="0"/>
              <a:t> lacinia </a:t>
            </a:r>
            <a:r>
              <a:rPr lang="en-US" sz="2400" dirty="0" err="1"/>
              <a:t>egestas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aliquet</a:t>
            </a:r>
            <a:r>
              <a:rPr lang="en-US" sz="2400" dirty="0"/>
              <a:t> pharetra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vulputate</a:t>
            </a:r>
            <a:r>
              <a:rPr lang="en-US" sz="2400" dirty="0"/>
              <a:t> dui at </a:t>
            </a:r>
            <a:r>
              <a:rPr lang="en-US" sz="2400" dirty="0" err="1"/>
              <a:t>enim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hendrerit</a:t>
            </a:r>
            <a:r>
              <a:rPr lang="en-US" sz="2400" dirty="0"/>
              <a:t>. Cras </a:t>
            </a:r>
            <a:r>
              <a:rPr lang="en-US" sz="2400" dirty="0" err="1"/>
              <a:t>sodales</a:t>
            </a:r>
            <a:r>
              <a:rPr lang="en-US" sz="2400" dirty="0"/>
              <a:t> </a:t>
            </a:r>
            <a:r>
              <a:rPr lang="en-US" sz="2400" dirty="0" err="1"/>
              <a:t>placerat</a:t>
            </a:r>
            <a:r>
              <a:rPr lang="en-US" sz="2400" dirty="0"/>
              <a:t> </a:t>
            </a:r>
            <a:r>
              <a:rPr lang="en-US" sz="2400" dirty="0" err="1"/>
              <a:t>nunc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. </a:t>
            </a:r>
            <a:r>
              <a:rPr lang="en-US" sz="2400" dirty="0" err="1"/>
              <a:t>Suspendisse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 </a:t>
            </a:r>
            <a:r>
              <a:rPr lang="en-US" sz="2400" dirty="0" err="1"/>
              <a:t>elit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augue</a:t>
            </a:r>
            <a:r>
              <a:rPr lang="en-US" sz="2400" dirty="0"/>
              <a:t> tempus </a:t>
            </a:r>
            <a:r>
              <a:rPr lang="en-US" sz="2400" dirty="0" err="1"/>
              <a:t>eleifend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Curabitur</a:t>
            </a:r>
            <a:r>
              <a:rPr lang="en-US" sz="2400" dirty="0"/>
              <a:t>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Aenean</a:t>
            </a:r>
            <a:r>
              <a:rPr lang="en-US" sz="2400" dirty="0"/>
              <a:t> </a:t>
            </a:r>
            <a:r>
              <a:rPr lang="en-US" sz="2400" dirty="0" err="1"/>
              <a:t>scelerisque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at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pede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</a:t>
            </a:r>
            <a:r>
              <a:rPr lang="en-US" sz="2400" dirty="0" err="1"/>
              <a:t>accumsan</a:t>
            </a:r>
            <a:r>
              <a:rPr lang="en-US" sz="2400" dirty="0"/>
              <a:t>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auctor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non </a:t>
            </a:r>
            <a:r>
              <a:rPr lang="en-US" sz="2400" dirty="0" err="1"/>
              <a:t>velit</a:t>
            </a:r>
            <a:r>
              <a:rPr lang="en-US" sz="2400" dirty="0"/>
              <a:t>. </a:t>
            </a:r>
            <a:r>
              <a:rPr lang="en-US" sz="2400" dirty="0" err="1"/>
              <a:t>Quisque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, </a:t>
            </a:r>
            <a:r>
              <a:rPr lang="en-US" sz="2400" dirty="0" err="1"/>
              <a:t>auctor</a:t>
            </a:r>
            <a:r>
              <a:rPr lang="en-US" sz="2400" dirty="0"/>
              <a:t> non, </a:t>
            </a:r>
            <a:r>
              <a:rPr lang="en-US" sz="2400" dirty="0" err="1"/>
              <a:t>elementum</a:t>
            </a:r>
            <a:r>
              <a:rPr lang="en-US" sz="2400" dirty="0"/>
              <a:t> in, </a:t>
            </a:r>
            <a:r>
              <a:rPr lang="en-US" sz="2400" dirty="0" err="1"/>
              <a:t>pretium</a:t>
            </a:r>
            <a:r>
              <a:rPr lang="en-US" sz="2400" dirty="0"/>
              <a:t> a, </a:t>
            </a:r>
            <a:r>
              <a:rPr lang="en-US" sz="2400" dirty="0" err="1"/>
              <a:t>massa</a:t>
            </a:r>
            <a:r>
              <a:rPr lang="en-US" sz="2400" dirty="0"/>
              <a:t>. Vestibulum ante ipsum </a:t>
            </a:r>
            <a:r>
              <a:rPr lang="en-US" sz="2400" dirty="0" err="1"/>
              <a:t>primis</a:t>
            </a:r>
            <a:r>
              <a:rPr lang="en-US" sz="2400" dirty="0"/>
              <a:t> in </a:t>
            </a:r>
            <a:r>
              <a:rPr lang="en-US" sz="2400" dirty="0" err="1"/>
              <a:t>faucibus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luctus</a:t>
            </a:r>
            <a:r>
              <a:rPr lang="en-US" sz="2400" dirty="0"/>
              <a:t> et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posuere</a:t>
            </a:r>
            <a:r>
              <a:rPr lang="en-US" sz="2400" dirty="0"/>
              <a:t> </a:t>
            </a:r>
            <a:r>
              <a:rPr lang="en-US" sz="2400" dirty="0" err="1"/>
              <a:t>cubilia</a:t>
            </a:r>
            <a:r>
              <a:rPr lang="en-US" sz="2400" dirty="0"/>
              <a:t> </a:t>
            </a:r>
            <a:r>
              <a:rPr lang="en-US" sz="2400" dirty="0" err="1"/>
              <a:t>Curae</a:t>
            </a:r>
            <a:r>
              <a:rPr lang="en-US" sz="2400" dirty="0"/>
              <a:t>; </a:t>
            </a:r>
            <a:r>
              <a:rPr lang="en-US" sz="2400" dirty="0" err="1"/>
              <a:t>Fusce</a:t>
            </a:r>
            <a:r>
              <a:rPr lang="en-US" sz="2400" dirty="0"/>
              <a:t> ac </a:t>
            </a:r>
            <a:r>
              <a:rPr lang="en-US" sz="2400" dirty="0" err="1"/>
              <a:t>orci</a:t>
            </a:r>
            <a:r>
              <a:rPr lang="en-US" sz="2400" dirty="0"/>
              <a:t>. </a:t>
            </a:r>
            <a:r>
              <a:rPr lang="en-US" sz="2400" dirty="0" err="1"/>
              <a:t>Nullam</a:t>
            </a:r>
            <a:r>
              <a:rPr lang="en-US" sz="2400" dirty="0"/>
              <a:t> </a:t>
            </a:r>
            <a:r>
              <a:rPr lang="en-US" sz="2400" dirty="0" err="1"/>
              <a:t>laoreet</a:t>
            </a:r>
            <a:r>
              <a:rPr lang="en-US" sz="2400" dirty="0"/>
              <a:t>, ipsum </a:t>
            </a:r>
            <a:r>
              <a:rPr lang="en-US" sz="2400" dirty="0" err="1"/>
              <a:t>sagittis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 dictum, lorem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malesuada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a </a:t>
            </a:r>
            <a:r>
              <a:rPr lang="en-US" sz="2400" dirty="0" err="1"/>
              <a:t>ultrices</a:t>
            </a:r>
            <a:r>
              <a:rPr lang="en-US" sz="2400" dirty="0"/>
              <a:t> </a:t>
            </a:r>
            <a:r>
              <a:rPr lang="en-US" sz="2400" dirty="0" err="1"/>
              <a:t>orci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at </a:t>
            </a:r>
            <a:r>
              <a:rPr lang="en-US" sz="2400" dirty="0" err="1"/>
              <a:t>quam</a:t>
            </a:r>
            <a:r>
              <a:rPr lang="en-US" sz="2400" dirty="0"/>
              <a:t>. </a:t>
            </a:r>
            <a:r>
              <a:rPr lang="en-US" sz="2400" dirty="0" err="1"/>
              <a:t>Aliquam</a:t>
            </a:r>
            <a:r>
              <a:rPr lang="en-US" sz="2400" dirty="0"/>
              <a:t> </a:t>
            </a:r>
            <a:r>
              <a:rPr lang="en-US" sz="2400" dirty="0" err="1"/>
              <a:t>congue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 </a:t>
            </a:r>
            <a:r>
              <a:rPr lang="en-US" sz="2400" dirty="0" err="1"/>
              <a:t>metus</a:t>
            </a:r>
            <a:r>
              <a:rPr lang="en-US" sz="2400" dirty="0"/>
              <a:t>,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eget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lacinia, </a:t>
            </a:r>
            <a:r>
              <a:rPr lang="en-US" sz="2400" dirty="0" err="1"/>
              <a:t>ullamcorper</a:t>
            </a:r>
            <a:r>
              <a:rPr lang="en-US" sz="2400" dirty="0"/>
              <a:t> non, mi. </a:t>
            </a:r>
            <a:r>
              <a:rPr lang="en-US" sz="2400" dirty="0" err="1"/>
              <a:t>Vivamus</a:t>
            </a:r>
            <a:r>
              <a:rPr lang="en-US" sz="2400" dirty="0"/>
              <a:t> </a:t>
            </a:r>
            <a:r>
              <a:rPr lang="en-US" sz="2400" dirty="0" err="1"/>
              <a:t>tempor</a:t>
            </a:r>
            <a:r>
              <a:rPr lang="en-US" sz="2400" dirty="0"/>
              <a:t>, </a:t>
            </a:r>
            <a:r>
              <a:rPr lang="en-US" sz="2400" dirty="0" err="1"/>
              <a:t>tortor</a:t>
            </a:r>
            <a:r>
              <a:rPr lang="en-US" sz="2400" dirty="0"/>
              <a:t> et </a:t>
            </a:r>
            <a:r>
              <a:rPr lang="en-US" sz="2400" dirty="0" err="1"/>
              <a:t>sodales</a:t>
            </a:r>
            <a:r>
              <a:rPr lang="en-US" sz="2400" dirty="0"/>
              <a:t> convallis, lorem lorem </a:t>
            </a:r>
            <a:r>
              <a:rPr lang="en-US" sz="2400" dirty="0" err="1"/>
              <a:t>hendrerit</a:t>
            </a:r>
            <a:r>
              <a:rPr lang="en-US" sz="2400" dirty="0"/>
              <a:t> </a:t>
            </a:r>
            <a:r>
              <a:rPr lang="en-US" sz="2400" dirty="0" err="1"/>
              <a:t>neque</a:t>
            </a:r>
            <a:r>
              <a:rPr lang="en-US" sz="2400" dirty="0"/>
              <a:t>, </a:t>
            </a:r>
            <a:r>
              <a:rPr lang="en-US" sz="2400" dirty="0" err="1"/>
              <a:t>feugiat</a:t>
            </a:r>
            <a:r>
              <a:rPr lang="en-US" sz="2400" dirty="0"/>
              <a:t> tempus </a:t>
            </a:r>
            <a:r>
              <a:rPr lang="en-US" sz="2400" dirty="0" err="1"/>
              <a:t>nisl</a:t>
            </a:r>
            <a:r>
              <a:rPr lang="en-US" sz="2400" dirty="0"/>
              <a:t> </a:t>
            </a:r>
            <a:r>
              <a:rPr lang="en-US" sz="2400" dirty="0" err="1"/>
              <a:t>turpis</a:t>
            </a:r>
            <a:r>
              <a:rPr lang="en-US" sz="2400" dirty="0"/>
              <a:t> ac </a:t>
            </a:r>
            <a:r>
              <a:rPr lang="en-US" sz="2400" dirty="0" err="1"/>
              <a:t>enim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Nunc </a:t>
            </a:r>
            <a:r>
              <a:rPr lang="en-US" sz="2400" dirty="0" err="1"/>
              <a:t>iaculis</a:t>
            </a:r>
            <a:r>
              <a:rPr lang="en-US" sz="2400" dirty="0"/>
              <a:t>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</a:t>
            </a:r>
            <a:r>
              <a:rPr lang="en-US" sz="2400" dirty="0" err="1"/>
              <a:t>erat</a:t>
            </a:r>
            <a:r>
              <a:rPr lang="en-US" sz="2400" dirty="0"/>
              <a:t>. Duis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. Ut </a:t>
            </a:r>
            <a:r>
              <a:rPr lang="en-US" sz="2400" dirty="0" err="1"/>
              <a:t>sollicitudin</a:t>
            </a:r>
            <a:r>
              <a:rPr lang="en-US" sz="2400" dirty="0"/>
              <a:t>. </a:t>
            </a:r>
            <a:r>
              <a:rPr lang="en-US" sz="2400" dirty="0" err="1"/>
              <a:t>Fusce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lectus</a:t>
            </a:r>
            <a:r>
              <a:rPr lang="en-US" sz="2400" dirty="0"/>
              <a:t> at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iaculis</a:t>
            </a:r>
            <a:r>
              <a:rPr lang="en-US" sz="2400" dirty="0"/>
              <a:t>. Maecenas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felis</a:t>
            </a:r>
            <a:r>
              <a:rPr lang="en-US" sz="2400" dirty="0"/>
              <a:t>,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, </a:t>
            </a:r>
            <a:r>
              <a:rPr lang="en-US" sz="2400" dirty="0" err="1"/>
              <a:t>vehicula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urna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, </a:t>
            </a:r>
            <a:r>
              <a:rPr lang="en-US" sz="2400" dirty="0" err="1"/>
              <a:t>mattis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ultricies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pretium</a:t>
            </a:r>
            <a:r>
              <a:rPr lang="en-US" sz="2400" dirty="0"/>
              <a:t> </a:t>
            </a:r>
            <a:r>
              <a:rPr lang="en-US" sz="2400" dirty="0" err="1"/>
              <a:t>dignissim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Maecenas </a:t>
            </a:r>
            <a:r>
              <a:rPr lang="en-US" sz="2400" dirty="0" err="1"/>
              <a:t>tristique</a:t>
            </a:r>
            <a:r>
              <a:rPr lang="en-US" sz="2400" dirty="0"/>
              <a:t>. </a:t>
            </a:r>
            <a:r>
              <a:rPr lang="en-US" sz="2400" dirty="0" err="1"/>
              <a:t>Donec</a:t>
            </a:r>
            <a:r>
              <a:rPr lang="en-US" sz="2400" dirty="0"/>
              <a:t>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tortor</a:t>
            </a:r>
            <a:r>
              <a:rPr lang="en-US" sz="2400" dirty="0"/>
              <a:t>, </a:t>
            </a:r>
            <a:r>
              <a:rPr lang="en-US" sz="2400" dirty="0" err="1"/>
              <a:t>consequat</a:t>
            </a:r>
            <a:r>
              <a:rPr lang="en-US" sz="2400" dirty="0"/>
              <a:t>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consectetuer</a:t>
            </a:r>
            <a:r>
              <a:rPr lang="en-US" sz="2400" dirty="0"/>
              <a:t> </a:t>
            </a:r>
            <a:r>
              <a:rPr lang="en-US" sz="2400" dirty="0" err="1"/>
              <a:t>quis</a:t>
            </a:r>
            <a:r>
              <a:rPr lang="en-US" sz="2400" dirty="0"/>
              <a:t>, </a:t>
            </a:r>
            <a:r>
              <a:rPr lang="en-US" sz="2400" dirty="0" err="1"/>
              <a:t>aliquam</a:t>
            </a:r>
            <a:r>
              <a:rPr lang="en-US" sz="2400" dirty="0"/>
              <a:t> et, mi. </a:t>
            </a:r>
            <a:r>
              <a:rPr lang="en-US" sz="2400" dirty="0" err="1"/>
              <a:t>Proin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  <a:r>
              <a:rPr lang="en-US" sz="2400" dirty="0" err="1"/>
              <a:t>Proin</a:t>
            </a:r>
            <a:r>
              <a:rPr lang="en-US" sz="2400" dirty="0"/>
              <a:t> est.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justo</a:t>
            </a:r>
            <a:r>
              <a:rPr lang="en-US" sz="2400" dirty="0"/>
              <a:t> </a:t>
            </a:r>
            <a:r>
              <a:rPr lang="en-US" sz="2400" dirty="0" err="1"/>
              <a:t>odio</a:t>
            </a:r>
            <a:r>
              <a:rPr lang="en-US" sz="2400" dirty="0"/>
              <a:t>, </a:t>
            </a:r>
            <a:r>
              <a:rPr lang="en-US" sz="2400" dirty="0" err="1"/>
              <a:t>mollis</a:t>
            </a:r>
            <a:r>
              <a:rPr lang="en-US" sz="2400" dirty="0"/>
              <a:t> non, </a:t>
            </a:r>
            <a:r>
              <a:rPr lang="en-US" sz="2400" dirty="0" err="1"/>
              <a:t>varius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</a:t>
            </a:r>
            <a:r>
              <a:rPr lang="en-US" sz="2400" dirty="0" err="1"/>
              <a:t>bibendum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, </a:t>
            </a:r>
            <a:r>
              <a:rPr lang="en-US" sz="2400" dirty="0" err="1"/>
              <a:t>lectus</a:t>
            </a:r>
            <a:r>
              <a:rPr lang="en-US" sz="2400" dirty="0"/>
              <a:t>. Nam </a:t>
            </a:r>
            <a:r>
              <a:rPr lang="en-US" sz="2400" dirty="0" err="1"/>
              <a:t>condimentum</a:t>
            </a:r>
            <a:r>
              <a:rPr lang="en-US" sz="2400" dirty="0"/>
              <a:t> </a:t>
            </a:r>
            <a:r>
              <a:rPr lang="en-US" sz="2400" dirty="0" err="1"/>
              <a:t>leo</a:t>
            </a:r>
            <a:r>
              <a:rPr lang="en-US" sz="2400" dirty="0"/>
              <a:t> id </a:t>
            </a:r>
            <a:r>
              <a:rPr lang="en-US" sz="2400" dirty="0" err="1"/>
              <a:t>sapien</a:t>
            </a:r>
            <a:r>
              <a:rPr lang="en-US" sz="2400" dirty="0"/>
              <a:t>.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tellus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, </a:t>
            </a:r>
            <a:r>
              <a:rPr lang="en-US" sz="2400" dirty="0" err="1"/>
              <a:t>scelerisque</a:t>
            </a:r>
            <a:r>
              <a:rPr lang="en-US" sz="2400" dirty="0"/>
              <a:t> vitae, </a:t>
            </a:r>
            <a:r>
              <a:rPr lang="en-US" sz="2400" dirty="0" err="1"/>
              <a:t>scelerisque</a:t>
            </a:r>
            <a:r>
              <a:rPr lang="en-US" sz="2400" dirty="0"/>
              <a:t> id, </a:t>
            </a:r>
            <a:r>
              <a:rPr lang="en-US" sz="2400" dirty="0" err="1"/>
              <a:t>tincidunt</a:t>
            </a:r>
            <a:r>
              <a:rPr lang="en-US" sz="2400" dirty="0"/>
              <a:t> </a:t>
            </a:r>
            <a:r>
              <a:rPr lang="en-US" sz="2400" dirty="0" err="1"/>
              <a:t>vel</a:t>
            </a:r>
            <a:r>
              <a:rPr lang="en-US" sz="2400" dirty="0"/>
              <a:t>, libero. </a:t>
            </a:r>
            <a:r>
              <a:rPr lang="en-US" sz="2400" dirty="0" err="1"/>
              <a:t>Phasellus</a:t>
            </a:r>
            <a:r>
              <a:rPr lang="en-US" sz="2400" dirty="0"/>
              <a:t> ac </a:t>
            </a:r>
            <a:r>
              <a:rPr lang="en-US" sz="2400" dirty="0" err="1"/>
              <a:t>lacus</a:t>
            </a:r>
            <a:r>
              <a:rPr lang="en-US" sz="2400" dirty="0"/>
              <a:t> </a:t>
            </a:r>
            <a:r>
              <a:rPr lang="en-US" sz="2400" dirty="0" err="1"/>
              <a:t>sed</a:t>
            </a:r>
            <a:r>
              <a:rPr lang="en-US" sz="2400" dirty="0"/>
              <a:t> </a:t>
            </a:r>
            <a:r>
              <a:rPr lang="en-US" sz="2400" dirty="0" err="1"/>
              <a:t>sapien</a:t>
            </a:r>
            <a:r>
              <a:rPr lang="en-US" sz="2400" dirty="0"/>
              <a:t> </a:t>
            </a:r>
            <a:r>
              <a:rPr lang="en-US" sz="2400" dirty="0" err="1"/>
              <a:t>pellentesque</a:t>
            </a:r>
            <a:r>
              <a:rPr lang="en-US" sz="2400" dirty="0"/>
              <a:t> </a:t>
            </a:r>
            <a:r>
              <a:rPr lang="en-US" sz="2400" dirty="0" err="1"/>
              <a:t>elementum</a:t>
            </a:r>
            <a:r>
              <a:rPr lang="en-US" sz="2400" dirty="0"/>
              <a:t>.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. Maecenas sit </a:t>
            </a:r>
            <a:r>
              <a:rPr lang="en-US" sz="2400" dirty="0" err="1"/>
              <a:t>amet</a:t>
            </a:r>
            <a:r>
              <a:rPr lang="en-US" sz="2400" dirty="0"/>
              <a:t> nisi. Morbi </a:t>
            </a:r>
            <a:r>
              <a:rPr lang="en-US" sz="2400" dirty="0" err="1"/>
              <a:t>tristique</a:t>
            </a:r>
            <a:r>
              <a:rPr lang="en-US" sz="2400" dirty="0"/>
              <a:t> </a:t>
            </a:r>
            <a:r>
              <a:rPr lang="en-US" sz="2400" dirty="0" err="1"/>
              <a:t>mauris</a:t>
            </a:r>
            <a:r>
              <a:rPr lang="en-US" sz="2400" dirty="0"/>
              <a:t> </a:t>
            </a:r>
            <a:r>
              <a:rPr lang="en-US" sz="2400" dirty="0" err="1"/>
              <a:t>eu</a:t>
            </a:r>
            <a:r>
              <a:rPr lang="en-US" sz="2400" dirty="0"/>
              <a:t> </a:t>
            </a:r>
            <a:r>
              <a:rPr lang="en-US" sz="2400" dirty="0" err="1"/>
              <a:t>nibh</a:t>
            </a:r>
            <a:r>
              <a:rPr lang="en-US" sz="2400" dirty="0"/>
              <a:t>. 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460769-AF50-D744-A506-C1EB1ACDFD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6629400" cy="2286000"/>
          </a:xfrm>
          <a:prstGeom prst="rect">
            <a:avLst/>
          </a:prstGeom>
        </p:spPr>
      </p:pic>
      <p:sp>
        <p:nvSpPr>
          <p:cNvPr id="12" name="Text Box 4">
            <a:extLst>
              <a:ext uri="{FF2B5EF4-FFF2-40B4-BE49-F238E27FC236}">
                <a16:creationId xmlns:a16="http://schemas.microsoft.com/office/drawing/2014/main" id="{46826AE8-4864-A94B-B89A-4A5778183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33" y="2929758"/>
            <a:ext cx="20531667" cy="286144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 Black" panose="020B0A04020102020204" pitchFamily="34" charset="0"/>
              </a:rPr>
              <a:t>Poster Heading</a:t>
            </a:r>
            <a:br>
              <a:rPr lang="en-US" sz="60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4800" b="1" dirty="0">
                <a:solidFill>
                  <a:srgbClr val="000000"/>
                </a:solidFill>
                <a:latin typeface="Arial Narrow" panose="020B0606020202030204" pitchFamily="34" charset="0"/>
              </a:rPr>
              <a:t>Poster Subheading</a:t>
            </a:r>
          </a:p>
          <a:p>
            <a:pPr algn="ctr"/>
            <a:r>
              <a:rPr lang="en-US" sz="3600" dirty="0">
                <a:solidFill>
                  <a:srgbClr val="000000"/>
                </a:solidFill>
                <a:latin typeface="Arial Narrow" panose="020B0606020202030204" pitchFamily="34" charset="0"/>
              </a:rPr>
              <a:t>Names, Names, Names</a:t>
            </a:r>
            <a:b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Narrow" panose="020B0606020202030204" pitchFamily="34" charset="0"/>
              </a:rPr>
              <a:t>Towson University, Towson, Maryland</a:t>
            </a:r>
            <a:endParaRPr lang="en-US" sz="72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847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Office Theme</vt:lpstr>
      <vt:lpstr>Excel.Chart.8</vt:lpstr>
      <vt:lpstr>PowerPoint Presentation</vt:lpstr>
    </vt:vector>
  </TitlesOfParts>
  <Company>Towson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 Cave</dc:creator>
  <cp:lastModifiedBy>Cave, Bob</cp:lastModifiedBy>
  <cp:revision>39</cp:revision>
  <dcterms:created xsi:type="dcterms:W3CDTF">2008-02-25T15:29:47Z</dcterms:created>
  <dcterms:modified xsi:type="dcterms:W3CDTF">2019-04-08T17:54:39Z</dcterms:modified>
</cp:coreProperties>
</file>