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576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2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330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748242"/>
            <a:ext cx="3108960" cy="1591733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01359"/>
            <a:ext cx="2743200" cy="1103841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6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1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243417"/>
            <a:ext cx="788670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243417"/>
            <a:ext cx="2320290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1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3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1139826"/>
            <a:ext cx="3154680" cy="190182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3059643"/>
            <a:ext cx="3154680" cy="100012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82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82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217083"/>
            <a:ext cx="155448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1217083"/>
            <a:ext cx="155448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5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243418"/>
            <a:ext cx="315468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1120775"/>
            <a:ext cx="1547336" cy="54927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670050"/>
            <a:ext cx="154733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1120775"/>
            <a:ext cx="1554956" cy="54927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670050"/>
            <a:ext cx="155495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2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8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04800"/>
            <a:ext cx="1179671" cy="106680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658285"/>
            <a:ext cx="1851660" cy="3249083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371600"/>
            <a:ext cx="1179671" cy="2541059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8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04800"/>
            <a:ext cx="1179671" cy="106680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658285"/>
            <a:ext cx="1851660" cy="3249083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371600"/>
            <a:ext cx="1179671" cy="2541059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2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243418"/>
            <a:ext cx="315468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1217083"/>
            <a:ext cx="315468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4237568"/>
            <a:ext cx="82296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BB6137-A568-4C30-BC7C-0245F72F0D73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4237568"/>
            <a:ext cx="123444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4237568"/>
            <a:ext cx="82296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8DB23D-E7D0-4E91-802A-77AFA1D8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5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8C0AE-9053-51FD-606D-50B12A2B23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Instagram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AAC60-5430-F3FB-E098-41FE04CDFF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67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Instagram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Instagram Template</dc:title>
  <dc:creator>Batchelor, Melanie E.</dc:creator>
  <cp:lastModifiedBy>Batchelor, Melanie E.</cp:lastModifiedBy>
  <cp:revision>3</cp:revision>
  <dcterms:created xsi:type="dcterms:W3CDTF">2024-05-17T14:26:28Z</dcterms:created>
  <dcterms:modified xsi:type="dcterms:W3CDTF">2025-02-06T15:53:26Z</dcterms:modified>
</cp:coreProperties>
</file>