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657600" cy="457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72" autoAdjust="0"/>
    <p:restoredTop sz="94660"/>
  </p:normalViewPr>
  <p:slideViewPr>
    <p:cSldViewPr snapToGrid="0">
      <p:cViewPr varScale="1">
        <p:scale>
          <a:sx n="156" d="100"/>
          <a:sy n="156" d="100"/>
        </p:scale>
        <p:origin x="330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" y="748242"/>
            <a:ext cx="3108960" cy="1591733"/>
          </a:xfrm>
        </p:spPr>
        <p:txBody>
          <a:bodyPr anchor="b"/>
          <a:lstStyle>
            <a:lvl1pPr algn="ctr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01359"/>
            <a:ext cx="2743200" cy="1103841"/>
          </a:xfrm>
        </p:spPr>
        <p:txBody>
          <a:bodyPr/>
          <a:lstStyle>
            <a:lvl1pPr marL="0" indent="0" algn="ctr">
              <a:buNone/>
              <a:defRPr sz="960"/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365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110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" y="243417"/>
            <a:ext cx="788670" cy="38745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" y="243417"/>
            <a:ext cx="2320290" cy="38745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12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238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" y="1139826"/>
            <a:ext cx="3154680" cy="190182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" y="3059643"/>
            <a:ext cx="3154680" cy="1000125"/>
          </a:xfrm>
        </p:spPr>
        <p:txBody>
          <a:bodyPr/>
          <a:lstStyle>
            <a:lvl1pPr marL="0" indent="0">
              <a:buNone/>
              <a:defRPr sz="960">
                <a:solidFill>
                  <a:schemeClr val="tx1">
                    <a:tint val="82000"/>
                  </a:schemeClr>
                </a:solidFill>
              </a:defRPr>
            </a:lvl1pPr>
            <a:lvl2pPr marL="182880" indent="0">
              <a:buNone/>
              <a:defRPr sz="800">
                <a:solidFill>
                  <a:schemeClr val="tx1">
                    <a:tint val="82000"/>
                  </a:schemeClr>
                </a:solidFill>
              </a:defRPr>
            </a:lvl2pPr>
            <a:lvl3pPr marL="365760" indent="0">
              <a:buNone/>
              <a:defRPr sz="720">
                <a:solidFill>
                  <a:schemeClr val="tx1">
                    <a:tint val="82000"/>
                  </a:schemeClr>
                </a:solidFill>
              </a:defRPr>
            </a:lvl3pPr>
            <a:lvl4pPr marL="548640" indent="0">
              <a:buNone/>
              <a:defRPr sz="640">
                <a:solidFill>
                  <a:schemeClr val="tx1">
                    <a:tint val="82000"/>
                  </a:schemeClr>
                </a:solidFill>
              </a:defRPr>
            </a:lvl4pPr>
            <a:lvl5pPr marL="731520" indent="0">
              <a:buNone/>
              <a:defRPr sz="640">
                <a:solidFill>
                  <a:schemeClr val="tx1">
                    <a:tint val="82000"/>
                  </a:schemeClr>
                </a:solidFill>
              </a:defRPr>
            </a:lvl5pPr>
            <a:lvl6pPr marL="914400" indent="0">
              <a:buNone/>
              <a:defRPr sz="640">
                <a:solidFill>
                  <a:schemeClr val="tx1">
                    <a:tint val="82000"/>
                  </a:schemeClr>
                </a:solidFill>
              </a:defRPr>
            </a:lvl6pPr>
            <a:lvl7pPr marL="1097280" indent="0">
              <a:buNone/>
              <a:defRPr sz="640">
                <a:solidFill>
                  <a:schemeClr val="tx1">
                    <a:tint val="82000"/>
                  </a:schemeClr>
                </a:solidFill>
              </a:defRPr>
            </a:lvl7pPr>
            <a:lvl8pPr marL="1280160" indent="0">
              <a:buNone/>
              <a:defRPr sz="640">
                <a:solidFill>
                  <a:schemeClr val="tx1">
                    <a:tint val="82000"/>
                  </a:schemeClr>
                </a:solidFill>
              </a:defRPr>
            </a:lvl8pPr>
            <a:lvl9pPr marL="1463040" indent="0">
              <a:buNone/>
              <a:defRPr sz="64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045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" y="1217083"/>
            <a:ext cx="155448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" y="1217083"/>
            <a:ext cx="1554480" cy="29008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51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" y="243418"/>
            <a:ext cx="3154680" cy="8837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7" y="1120775"/>
            <a:ext cx="1547336" cy="54927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7" y="1670050"/>
            <a:ext cx="1547336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" y="1120775"/>
            <a:ext cx="1554956" cy="549275"/>
          </a:xfrm>
        </p:spPr>
        <p:txBody>
          <a:bodyPr anchor="b"/>
          <a:lstStyle>
            <a:lvl1pPr marL="0" indent="0">
              <a:buNone/>
              <a:defRPr sz="960" b="1"/>
            </a:lvl1pPr>
            <a:lvl2pPr marL="182880" indent="0">
              <a:buNone/>
              <a:defRPr sz="800" b="1"/>
            </a:lvl2pPr>
            <a:lvl3pPr marL="365760" indent="0">
              <a:buNone/>
              <a:defRPr sz="720" b="1"/>
            </a:lvl3pPr>
            <a:lvl4pPr marL="548640" indent="0">
              <a:buNone/>
              <a:defRPr sz="640" b="1"/>
            </a:lvl4pPr>
            <a:lvl5pPr marL="731520" indent="0">
              <a:buNone/>
              <a:defRPr sz="640" b="1"/>
            </a:lvl5pPr>
            <a:lvl6pPr marL="914400" indent="0">
              <a:buNone/>
              <a:defRPr sz="640" b="1"/>
            </a:lvl6pPr>
            <a:lvl7pPr marL="1097280" indent="0">
              <a:buNone/>
              <a:defRPr sz="640" b="1"/>
            </a:lvl7pPr>
            <a:lvl8pPr marL="1280160" indent="0">
              <a:buNone/>
              <a:defRPr sz="640" b="1"/>
            </a:lvl8pPr>
            <a:lvl9pPr marL="1463040" indent="0">
              <a:buNone/>
              <a:defRPr sz="6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" y="1670050"/>
            <a:ext cx="1554956" cy="24563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0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7271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788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304800"/>
            <a:ext cx="1179671" cy="106680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" y="658285"/>
            <a:ext cx="1851660" cy="3249083"/>
          </a:xfrm>
        </p:spPr>
        <p:txBody>
          <a:bodyPr/>
          <a:lstStyle>
            <a:lvl1pPr>
              <a:defRPr sz="1280"/>
            </a:lvl1pPr>
            <a:lvl2pPr>
              <a:defRPr sz="1120"/>
            </a:lvl2pPr>
            <a:lvl3pPr>
              <a:defRPr sz="960"/>
            </a:lvl3pPr>
            <a:lvl4pPr>
              <a:defRPr sz="800"/>
            </a:lvl4pPr>
            <a:lvl5pPr>
              <a:defRPr sz="800"/>
            </a:lvl5pPr>
            <a:lvl6pPr>
              <a:defRPr sz="800"/>
            </a:lvl6pPr>
            <a:lvl7pPr>
              <a:defRPr sz="800"/>
            </a:lvl7pPr>
            <a:lvl8pPr>
              <a:defRPr sz="800"/>
            </a:lvl8pPr>
            <a:lvl9pPr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371600"/>
            <a:ext cx="1179671" cy="2541059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88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7" y="304800"/>
            <a:ext cx="1179671" cy="1066800"/>
          </a:xfrm>
        </p:spPr>
        <p:txBody>
          <a:bodyPr anchor="b"/>
          <a:lstStyle>
            <a:lvl1pPr>
              <a:defRPr sz="128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" y="658285"/>
            <a:ext cx="1851660" cy="3249083"/>
          </a:xfrm>
        </p:spPr>
        <p:txBody>
          <a:bodyPr anchor="t"/>
          <a:lstStyle>
            <a:lvl1pPr marL="0" indent="0">
              <a:buNone/>
              <a:defRPr sz="1280"/>
            </a:lvl1pPr>
            <a:lvl2pPr marL="182880" indent="0">
              <a:buNone/>
              <a:defRPr sz="1120"/>
            </a:lvl2pPr>
            <a:lvl3pPr marL="365760" indent="0">
              <a:buNone/>
              <a:defRPr sz="960"/>
            </a:lvl3pPr>
            <a:lvl4pPr marL="548640" indent="0">
              <a:buNone/>
              <a:defRPr sz="800"/>
            </a:lvl4pPr>
            <a:lvl5pPr marL="731520" indent="0">
              <a:buNone/>
              <a:defRPr sz="800"/>
            </a:lvl5pPr>
            <a:lvl6pPr marL="914400" indent="0">
              <a:buNone/>
              <a:defRPr sz="800"/>
            </a:lvl6pPr>
            <a:lvl7pPr marL="1097280" indent="0">
              <a:buNone/>
              <a:defRPr sz="800"/>
            </a:lvl7pPr>
            <a:lvl8pPr marL="1280160" indent="0">
              <a:buNone/>
              <a:defRPr sz="800"/>
            </a:lvl8pPr>
            <a:lvl9pPr marL="1463040" indent="0">
              <a:buNone/>
              <a:defRPr sz="8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7" y="1371600"/>
            <a:ext cx="1179671" cy="2541059"/>
          </a:xfrm>
        </p:spPr>
        <p:txBody>
          <a:bodyPr/>
          <a:lstStyle>
            <a:lvl1pPr marL="0" indent="0">
              <a:buNone/>
              <a:defRPr sz="640"/>
            </a:lvl1pPr>
            <a:lvl2pPr marL="182880" indent="0">
              <a:buNone/>
              <a:defRPr sz="560"/>
            </a:lvl2pPr>
            <a:lvl3pPr marL="365760" indent="0">
              <a:buNone/>
              <a:defRPr sz="480"/>
            </a:lvl3pPr>
            <a:lvl4pPr marL="548640" indent="0">
              <a:buNone/>
              <a:defRPr sz="400"/>
            </a:lvl4pPr>
            <a:lvl5pPr marL="731520" indent="0">
              <a:buNone/>
              <a:defRPr sz="400"/>
            </a:lvl5pPr>
            <a:lvl6pPr marL="914400" indent="0">
              <a:buNone/>
              <a:defRPr sz="400"/>
            </a:lvl6pPr>
            <a:lvl7pPr marL="1097280" indent="0">
              <a:buNone/>
              <a:defRPr sz="400"/>
            </a:lvl7pPr>
            <a:lvl8pPr marL="1280160" indent="0">
              <a:buNone/>
              <a:defRPr sz="400"/>
            </a:lvl8pPr>
            <a:lvl9pPr marL="1463040" indent="0">
              <a:buNone/>
              <a:defRPr sz="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BB6137-A568-4C30-BC7C-0245F72F0D7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522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243418"/>
            <a:ext cx="3154680" cy="8837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1217083"/>
            <a:ext cx="3154680" cy="29008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4237568"/>
            <a:ext cx="82296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BB6137-A568-4C30-BC7C-0245F72F0D73}" type="datetimeFigureOut">
              <a:rPr lang="en-US" smtClean="0"/>
              <a:t>2/6/2025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4237568"/>
            <a:ext cx="123444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4237568"/>
            <a:ext cx="822960" cy="2434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C8DB23D-E7D0-4E91-802A-77AFA1D82A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252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78C0AE-9053-51FD-606D-50B12A2B23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Instagram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7AAC60-5430-F3FB-E098-41FE04CDFF6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9671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2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Instagram Template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Instagram Template</dc:title>
  <dc:creator>Batchelor, Melanie E.</dc:creator>
  <cp:lastModifiedBy>Batchelor, Melanie E.</cp:lastModifiedBy>
  <cp:revision>3</cp:revision>
  <dcterms:created xsi:type="dcterms:W3CDTF">2024-05-17T14:26:28Z</dcterms:created>
  <dcterms:modified xsi:type="dcterms:W3CDTF">2025-02-06T15:53:26Z</dcterms:modified>
</cp:coreProperties>
</file>