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91"/>
    <p:restoredTop sz="71036" autoAdjust="0"/>
  </p:normalViewPr>
  <p:slideViewPr>
    <p:cSldViewPr snapToGrid="0" snapToObjects="1">
      <p:cViewPr varScale="1">
        <p:scale>
          <a:sx n="76" d="100"/>
          <a:sy n="76" d="100"/>
        </p:scale>
        <p:origin x="-1048" y="-1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2337EE-2363-8A47-8CF7-61AE345B7A96}" type="datetimeFigureOut">
              <a:rPr lang="en-US" smtClean="0"/>
              <a:t>4/16/2020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C96E2B-0123-E34D-B69C-09CC358D1480}" type="slidenum">
              <a:rPr lang="en-US" smtClean="0"/>
              <a:t>‹#›</a:t>
            </a:fld>
            <a:endParaRPr lang="en-US"/>
          </a:p>
        </p:txBody>
      </p:sp>
    </p:spTree>
    <p:extLst>
      <p:ext uri="{BB962C8B-B14F-4D97-AF65-F5344CB8AC3E}">
        <p14:creationId xmlns:p14="http://schemas.microsoft.com/office/powerpoint/2010/main" val="6326330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Goldwater award provides scholarship support to undergraduate students majoring in the natural sciences, engineering, and mathematics who intend to pursue research careers in these fields. The award provides support for tuition, room and board, books, and fees.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Sophomores who win the scholarship receive up to $7,500 in each of their junior and senior years; juniors who win the scholarship receive up to $7,500 in their senior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award is open to US citizens and </a:t>
            </a:r>
            <a:r>
              <a:rPr lang="en-US" sz="1200" kern="1200" baseline="0" dirty="0" err="1">
                <a:solidFill>
                  <a:schemeClr val="tx1"/>
                </a:solidFill>
                <a:effectLst/>
                <a:latin typeface="+mn-lt"/>
                <a:ea typeface="+mn-ea"/>
                <a:cs typeface="+mn-cs"/>
              </a:rPr>
              <a:t>permenant</a:t>
            </a:r>
            <a:r>
              <a:rPr lang="en-US" sz="1200" kern="1200" baseline="0" dirty="0">
                <a:solidFill>
                  <a:schemeClr val="tx1"/>
                </a:solidFill>
                <a:effectLst/>
                <a:latin typeface="+mn-lt"/>
                <a:ea typeface="+mn-ea"/>
                <a:cs typeface="+mn-cs"/>
              </a:rPr>
              <a:t> residents with the intent to </a:t>
            </a:r>
            <a:r>
              <a:rPr lang="en-US" sz="1200" kern="1200" baseline="0">
                <a:solidFill>
                  <a:schemeClr val="tx1"/>
                </a:solidFill>
                <a:effectLst/>
                <a:latin typeface="+mn-lt"/>
                <a:ea typeface="+mn-ea"/>
                <a:cs typeface="+mn-cs"/>
              </a:rPr>
              <a:t>become citizens.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C96E2B-0123-E34D-B69C-09CC358D1480}" type="slidenum">
              <a:rPr lang="en-US" smtClean="0"/>
              <a:t>2</a:t>
            </a:fld>
            <a:endParaRPr lang="en-US"/>
          </a:p>
        </p:txBody>
      </p:sp>
    </p:spTree>
    <p:extLst>
      <p:ext uri="{BB962C8B-B14F-4D97-AF65-F5344CB8AC3E}">
        <p14:creationId xmlns:p14="http://schemas.microsoft.com/office/powerpoint/2010/main" val="536888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108" y="6244983"/>
            <a:ext cx="2743200" cy="365125"/>
          </a:xfrm>
        </p:spPr>
        <p:txBody>
          <a:bodyPr/>
          <a:lstStyle/>
          <a:p>
            <a:fld id="{BE4B41FD-D06B-EA42-A3A7-3BA69B7CF81B}" type="datetimeFigureOut">
              <a:rPr lang="en-US" smtClean="0"/>
              <a:t>4/16/2020</a:t>
            </a:fld>
            <a:endParaRPr lang="en-US"/>
          </a:p>
        </p:txBody>
      </p:sp>
      <p:sp>
        <p:nvSpPr>
          <p:cNvPr id="5" name="Footer Placeholder 4"/>
          <p:cNvSpPr>
            <a:spLocks noGrp="1"/>
          </p:cNvSpPr>
          <p:nvPr>
            <p:ph type="ftr" sz="quarter" idx="11"/>
          </p:nvPr>
        </p:nvSpPr>
        <p:spPr>
          <a:xfrm>
            <a:off x="4038600" y="6244983"/>
            <a:ext cx="4114800" cy="365125"/>
          </a:xfrm>
        </p:spPr>
        <p:txBody>
          <a:bodyPr/>
          <a:lstStyle/>
          <a:p>
            <a:endParaRPr lang="en-US"/>
          </a:p>
        </p:txBody>
      </p:sp>
      <p:sp>
        <p:nvSpPr>
          <p:cNvPr id="6" name="Slide Number Placeholder 5"/>
          <p:cNvSpPr>
            <a:spLocks noGrp="1"/>
          </p:cNvSpPr>
          <p:nvPr>
            <p:ph type="sldNum" sz="quarter" idx="12"/>
          </p:nvPr>
        </p:nvSpPr>
        <p:spPr>
          <a:xfrm>
            <a:off x="9296400" y="6244983"/>
            <a:ext cx="2743200" cy="365125"/>
          </a:xfrm>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90885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B41FD-D06B-EA42-A3A7-3BA69B7CF81B}"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406762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7609" y="1652952"/>
            <a:ext cx="2628900" cy="4524010"/>
          </a:xfrm>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1652954"/>
            <a:ext cx="8219831" cy="452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B41FD-D06B-EA42-A3A7-3BA69B7CF81B}"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9429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B41FD-D06B-EA42-A3A7-3BA69B7CF81B}"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11417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B41FD-D06B-EA42-A3A7-3BA69B7CF81B}"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84214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B41FD-D06B-EA42-A3A7-3BA69B7CF81B}"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198039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 y="252046"/>
            <a:ext cx="10636372" cy="11158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B41FD-D06B-EA42-A3A7-3BA69B7CF81B}"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01279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4B41FD-D06B-EA42-A3A7-3BA69B7CF81B}"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27710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B41FD-D06B-EA42-A3A7-3BA69B7CF81B}"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12974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65031"/>
            <a:ext cx="3932237" cy="973015"/>
          </a:xfrm>
        </p:spPr>
        <p:txBody>
          <a:bodyPr anchor="b">
            <a:normAutofit/>
          </a:bodyPr>
          <a:lstStyle>
            <a:lvl1pPr>
              <a:defRPr sz="2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1565031"/>
            <a:ext cx="6172200" cy="42960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637692"/>
            <a:ext cx="3932237" cy="32312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4B41FD-D06B-EA42-A3A7-3BA69B7CF81B}"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53991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65031"/>
            <a:ext cx="3932237" cy="803030"/>
          </a:xfrm>
        </p:spPr>
        <p:txBody>
          <a:bodyPr anchor="b">
            <a:noAutofit/>
          </a:bodyPr>
          <a:lstStyle>
            <a:lvl1pPr>
              <a:defRPr sz="28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565031"/>
            <a:ext cx="6172200" cy="4296020"/>
          </a:xfrm>
          <a:no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491154"/>
            <a:ext cx="3932237" cy="33778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4B41FD-D06B-EA42-A3A7-3BA69B7CF81B}"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115173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48604"/>
            <a:ext cx="9603153"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B41FD-D06B-EA42-A3A7-3BA69B7CF81B}" type="datetimeFigureOut">
              <a:rPr lang="en-US" smtClean="0"/>
              <a:t>4/16/2020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77278-7687-3448-A6B0-227CFE0C97B6}" type="slidenum">
              <a:rPr lang="en-US" smtClean="0"/>
              <a:t>‹#›</a:t>
            </a:fld>
            <a:endParaRPr lang="en-US"/>
          </a:p>
        </p:txBody>
      </p:sp>
    </p:spTree>
    <p:extLst>
      <p:ext uri="{BB962C8B-B14F-4D97-AF65-F5344CB8AC3E}">
        <p14:creationId xmlns:p14="http://schemas.microsoft.com/office/powerpoint/2010/main" val="389695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Proxima Nova"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E5DC-F785-3C44-8D74-72C83B9903DC}"/>
              </a:ext>
            </a:extLst>
          </p:cNvPr>
          <p:cNvSpPr>
            <a:spLocks noGrp="1"/>
          </p:cNvSpPr>
          <p:nvPr>
            <p:ph type="ctrTitle"/>
          </p:nvPr>
        </p:nvSpPr>
        <p:spPr/>
        <p:txBody>
          <a:bodyPr/>
          <a:lstStyle/>
          <a:p>
            <a:r>
              <a:rPr lang="en-US" dirty="0"/>
              <a:t>Goldwater Scholarship</a:t>
            </a:r>
          </a:p>
        </p:txBody>
      </p:sp>
      <p:sp>
        <p:nvSpPr>
          <p:cNvPr id="3" name="Subtitle 2">
            <a:extLst>
              <a:ext uri="{FF2B5EF4-FFF2-40B4-BE49-F238E27FC236}">
                <a16:creationId xmlns:a16="http://schemas.microsoft.com/office/drawing/2014/main" id="{1103FB4D-68CC-6D49-9F8F-3A82CADE9490}"/>
              </a:ext>
            </a:extLst>
          </p:cNvPr>
          <p:cNvSpPr>
            <a:spLocks noGrp="1"/>
          </p:cNvSpPr>
          <p:nvPr>
            <p:ph type="subTitle" idx="1"/>
          </p:nvPr>
        </p:nvSpPr>
        <p:spPr/>
        <p:txBody>
          <a:bodyPr/>
          <a:lstStyle/>
          <a:p>
            <a:endParaRPr lang="en-US"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50962456"/>
      </p:ext>
    </p:extLst>
  </p:cSld>
  <p:clrMapOvr>
    <a:masterClrMapping/>
  </p:clrMapOvr>
  <mc:AlternateContent xmlns:mc="http://schemas.openxmlformats.org/markup-compatibility/2006" xmlns:p14="http://schemas.microsoft.com/office/powerpoint/2010/main">
    <mc:Choice Requires="p14">
      <p:transition spd="slow" p14:dur="2000" advTm="4742"/>
    </mc:Choice>
    <mc:Fallback xmlns="">
      <p:transition xmlns:p14="http://schemas.microsoft.com/office/powerpoint/2010/main" spd="slow" advTm="47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Goldwater Scholarship</a:t>
            </a:r>
          </a:p>
        </p:txBody>
      </p:sp>
      <p:sp>
        <p:nvSpPr>
          <p:cNvPr id="3" name="Content Placeholder 2"/>
          <p:cNvSpPr>
            <a:spLocks noGrp="1"/>
          </p:cNvSpPr>
          <p:nvPr>
            <p:ph idx="1"/>
          </p:nvPr>
        </p:nvSpPr>
        <p:spPr/>
        <p:txBody>
          <a:bodyPr>
            <a:normAutofit/>
          </a:bodyPr>
          <a:lstStyle/>
          <a:p>
            <a:r>
              <a:rPr lang="en-US" dirty="0"/>
              <a:t>$7500 scholarship for undergraduates</a:t>
            </a:r>
          </a:p>
          <a:p>
            <a:r>
              <a:rPr lang="en-US" dirty="0"/>
              <a:t>Supports students who have done research and who have promising futures in their fields of research</a:t>
            </a:r>
          </a:p>
          <a:p>
            <a:r>
              <a:rPr lang="en-US" dirty="0"/>
              <a:t>Apply as college sophomores and juniors</a:t>
            </a:r>
          </a:p>
          <a:p>
            <a:r>
              <a:rPr lang="en-US" dirty="0"/>
              <a:t>Deadline: Last Friday in January, campus committee: Oct. </a:t>
            </a:r>
            <a:r>
              <a:rPr lang="mr-IN" dirty="0"/>
              <a:t>–</a:t>
            </a:r>
            <a:r>
              <a:rPr lang="en-US" dirty="0"/>
              <a:t> Nov.</a:t>
            </a:r>
          </a:p>
          <a:p>
            <a:r>
              <a:rPr lang="en-US" dirty="0"/>
              <a:t>Look for information in the the TU Today email in September</a:t>
            </a:r>
          </a:p>
          <a:p>
            <a:r>
              <a:rPr lang="en-US" dirty="0"/>
              <a:t>Campus Contact: </a:t>
            </a:r>
            <a:r>
              <a:rPr lang="en-US" dirty="0" err="1"/>
              <a:t>Vonnie</a:t>
            </a:r>
            <a:r>
              <a:rPr lang="en-US" dirty="0"/>
              <a:t> Shields, Associate Dean of FCSM</a:t>
            </a:r>
          </a:p>
          <a:p>
            <a:r>
              <a:rPr lang="en-US" dirty="0" err="1"/>
              <a:t>vshields@towson.edu</a:t>
            </a:r>
            <a:endParaRPr lang="en-US" dirty="0"/>
          </a:p>
          <a:p>
            <a:pPr marL="0" indent="0">
              <a:buNone/>
            </a:pPr>
            <a:endParaRPr lang="en-US"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89926191"/>
      </p:ext>
    </p:extLst>
  </p:cSld>
  <p:clrMapOvr>
    <a:masterClrMapping/>
  </p:clrMapOvr>
  <mc:AlternateContent xmlns:mc="http://schemas.openxmlformats.org/markup-compatibility/2006" xmlns:p14="http://schemas.microsoft.com/office/powerpoint/2010/main">
    <mc:Choice Requires="p14">
      <p:transition spd="slow" p14:dur="2000" advTm="60075"/>
    </mc:Choice>
    <mc:Fallback xmlns="">
      <p:transition xmlns:p14="http://schemas.microsoft.com/office/powerpoint/2010/main" spd="slow" advTm="600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Goldwater Scholarship">
  <a:themeElements>
    <a:clrScheme name="Towson">
      <a:dk1>
        <a:srgbClr val="000000"/>
      </a:dk1>
      <a:lt1>
        <a:srgbClr val="FFFFFF"/>
      </a:lt1>
      <a:dk2>
        <a:srgbClr val="44546A"/>
      </a:dk2>
      <a:lt2>
        <a:srgbClr val="DDDDDD"/>
      </a:lt2>
      <a:accent1>
        <a:srgbClr val="FFBB00"/>
      </a:accent1>
      <a:accent2>
        <a:srgbClr val="DDDDDD"/>
      </a:accent2>
      <a:accent3>
        <a:srgbClr val="3C3C3C"/>
      </a:accent3>
      <a:accent4>
        <a:srgbClr val="FFC000"/>
      </a:accent4>
      <a:accent5>
        <a:srgbClr val="CC9900"/>
      </a:accent5>
      <a:accent6>
        <a:srgbClr val="70AD47"/>
      </a:accent6>
      <a:hlink>
        <a:srgbClr val="CC9900"/>
      </a:hlink>
      <a:folHlink>
        <a:srgbClr val="DDDDD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 Charcoal43.potx" id="{1AC52F87-55F4-4A89-9A01-A18AA6F7BA0F}" vid="{D8A7A110-8785-40B1-AE65-C31EDA4792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Goldwater Scholarship.potx</Template>
  <TotalTime>1444</TotalTime>
  <Words>116</Words>
  <Application>Microsoft Office PowerPoint</Application>
  <PresentationFormat>Widescreen</PresentationFormat>
  <Paragraphs>17</Paragraphs>
  <Slides>2</Slides>
  <Notes>1</Notes>
  <HiddenSlides>0</HiddenSlides>
  <MMClips>2</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Goldwater Scholarship</vt:lpstr>
      <vt:lpstr>Goldwater Scholarship</vt:lpstr>
      <vt:lpstr>Goldwater Scholarship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Urand, Rodney J.</dc:creator>
  <cp:lastModifiedBy>Napoli, Rhiannon</cp:lastModifiedBy>
  <cp:revision>14</cp:revision>
  <dcterms:created xsi:type="dcterms:W3CDTF">2018-12-18T19:48:38Z</dcterms:created>
  <dcterms:modified xsi:type="dcterms:W3CDTF">2020-04-16T14:04:41Z</dcterms:modified>
</cp:coreProperties>
</file>